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61" r:id="rId4"/>
    <p:sldId id="262" r:id="rId5"/>
  </p:sldIdLst>
  <p:sldSz cx="18288000" cy="10287000"/>
  <p:notesSz cx="6858000" cy="9144000"/>
  <p:embeddedFontLst>
    <p:embeddedFont>
      <p:font typeface="Jannah" panose="020B0604020202020204" charset="-78"/>
      <p:regular r:id="rId6"/>
    </p:embeddedFont>
    <p:embeddedFont>
      <p:font typeface="Jannah Heavy" panose="020B0604020202020204" charset="-78"/>
      <p:regular r:id="rId7"/>
    </p:embeddedFont>
    <p:embeddedFont>
      <p:font typeface="Jannah Medium" panose="020B0604020202020204" charset="-78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1620" y="-2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2.png>
</file>

<file path=ppt/media/image3.sv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8954551" y="953551"/>
            <a:ext cx="9333449" cy="933344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95377" y="-95377"/>
              <a:ext cx="6540754" cy="6540754"/>
            </a:xfrm>
            <a:custGeom>
              <a:avLst/>
              <a:gdLst/>
              <a:ahLst/>
              <a:cxnLst/>
              <a:rect l="l" t="t" r="r" b="b"/>
              <a:pathLst>
                <a:path w="6540754" h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4999" r="-24999"/>
              </a:stretch>
            </a:blipFill>
          </p:spPr>
          <p:txBody>
            <a:bodyPr/>
            <a:lstStyle/>
            <a:p>
              <a:endParaRPr lang="pt-AO"/>
            </a:p>
          </p:txBody>
        </p:sp>
      </p:grpSp>
      <p:grpSp>
        <p:nvGrpSpPr>
          <p:cNvPr id="4" name="Group 4"/>
          <p:cNvGrpSpPr/>
          <p:nvPr/>
        </p:nvGrpSpPr>
        <p:grpSpPr>
          <a:xfrm rot="-2700000">
            <a:off x="-4781926" y="951518"/>
            <a:ext cx="18111132" cy="11629737"/>
            <a:chOff x="0" y="0"/>
            <a:chExt cx="4770010" cy="30629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770010" cy="3062976"/>
            </a:xfrm>
            <a:custGeom>
              <a:avLst/>
              <a:gdLst/>
              <a:ahLst/>
              <a:cxnLst/>
              <a:rect l="l" t="t" r="r" b="b"/>
              <a:pathLst>
                <a:path w="4770010" h="3062976">
                  <a:moveTo>
                    <a:pt x="0" y="0"/>
                  </a:moveTo>
                  <a:lnTo>
                    <a:pt x="4770010" y="0"/>
                  </a:lnTo>
                  <a:lnTo>
                    <a:pt x="4770010" y="3062976"/>
                  </a:lnTo>
                  <a:lnTo>
                    <a:pt x="0" y="3062976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770010" cy="3101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-2700000">
            <a:off x="10877795" y="-5191057"/>
            <a:ext cx="5852739" cy="8669109"/>
            <a:chOff x="0" y="0"/>
            <a:chExt cx="1541462" cy="22832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2700000">
            <a:off x="10877795" y="-5551814"/>
            <a:ext cx="5852739" cy="8669109"/>
            <a:chOff x="0" y="0"/>
            <a:chExt cx="1541462" cy="228322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4000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2700000">
            <a:off x="10877795" y="-6010958"/>
            <a:ext cx="5852739" cy="8669109"/>
            <a:chOff x="0" y="0"/>
            <a:chExt cx="1541462" cy="228322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541462" cy="2283222"/>
            </a:xfrm>
            <a:custGeom>
              <a:avLst/>
              <a:gdLst/>
              <a:ahLst/>
              <a:cxnLst/>
              <a:rect l="l" t="t" r="r" b="b"/>
              <a:pathLst>
                <a:path w="1541462" h="2283222">
                  <a:moveTo>
                    <a:pt x="0" y="0"/>
                  </a:moveTo>
                  <a:lnTo>
                    <a:pt x="1541462" y="0"/>
                  </a:lnTo>
                  <a:lnTo>
                    <a:pt x="1541462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541462" cy="23213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2739010"/>
            <a:ext cx="10660619" cy="1677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07"/>
              </a:lnSpc>
              <a:spcBef>
                <a:spcPct val="0"/>
              </a:spcBef>
            </a:pPr>
            <a:r>
              <a:rPr lang="en-US" sz="9791" spc="-714">
                <a:solidFill>
                  <a:srgbClr val="FFFFFF"/>
                </a:solidFill>
                <a:latin typeface="Jannah Heavy"/>
                <a:ea typeface="Jannah Heavy"/>
                <a:cs typeface="Jannah Heavy"/>
                <a:sym typeface="Jannah Heavy"/>
              </a:rPr>
              <a:t>PROJETO DE I.A</a:t>
            </a:r>
          </a:p>
        </p:txBody>
      </p:sp>
      <p:sp>
        <p:nvSpPr>
          <p:cNvPr id="17" name="AutoShape 17"/>
          <p:cNvSpPr/>
          <p:nvPr/>
        </p:nvSpPr>
        <p:spPr>
          <a:xfrm>
            <a:off x="-4083813" y="5839527"/>
            <a:ext cx="1322781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8" name="Freeform 18"/>
          <p:cNvSpPr/>
          <p:nvPr/>
        </p:nvSpPr>
        <p:spPr>
          <a:xfrm>
            <a:off x="-1273518" y="8298180"/>
            <a:ext cx="7315200" cy="3977640"/>
          </a:xfrm>
          <a:custGeom>
            <a:avLst/>
            <a:gdLst/>
            <a:ahLst/>
            <a:cxnLst/>
            <a:rect l="l" t="t" r="r" b="b"/>
            <a:pathLst>
              <a:path w="7315200" h="3977640">
                <a:moveTo>
                  <a:pt x="0" y="0"/>
                </a:moveTo>
                <a:lnTo>
                  <a:pt x="7315200" y="0"/>
                </a:lnTo>
                <a:lnTo>
                  <a:pt x="7315200" y="3977640"/>
                </a:lnTo>
                <a:lnTo>
                  <a:pt x="0" y="3977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19" name="Freeform 19"/>
          <p:cNvSpPr/>
          <p:nvPr/>
        </p:nvSpPr>
        <p:spPr>
          <a:xfrm rot="8100000" flipV="1">
            <a:off x="-3475881" y="1121409"/>
            <a:ext cx="9401653" cy="429307"/>
          </a:xfrm>
          <a:custGeom>
            <a:avLst/>
            <a:gdLst/>
            <a:ahLst/>
            <a:cxnLst/>
            <a:rect l="l" t="t" r="r" b="b"/>
            <a:pathLst>
              <a:path w="9401653" h="429307">
                <a:moveTo>
                  <a:pt x="0" y="429307"/>
                </a:moveTo>
                <a:lnTo>
                  <a:pt x="9401654" y="429307"/>
                </a:lnTo>
                <a:lnTo>
                  <a:pt x="9401654" y="0"/>
                </a:lnTo>
                <a:lnTo>
                  <a:pt x="0" y="0"/>
                </a:lnTo>
                <a:lnTo>
                  <a:pt x="0" y="429307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b="-332517"/>
            </a:stretch>
          </a:blipFill>
        </p:spPr>
        <p:txBody>
          <a:bodyPr/>
          <a:lstStyle/>
          <a:p>
            <a:endParaRPr lang="pt-AO"/>
          </a:p>
        </p:txBody>
      </p:sp>
      <p:sp>
        <p:nvSpPr>
          <p:cNvPr id="20" name="TextBox 20"/>
          <p:cNvSpPr txBox="1"/>
          <p:nvPr/>
        </p:nvSpPr>
        <p:spPr>
          <a:xfrm>
            <a:off x="1028700" y="4511723"/>
            <a:ext cx="11136680" cy="1108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114"/>
              </a:lnSpc>
            </a:pPr>
            <a:r>
              <a:rPr lang="en-US" sz="6510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I.A GERADORA DE VOZ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" y="5949017"/>
            <a:ext cx="6541506" cy="49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MARCELO FERREIRA DE ALMEIDA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8700" y="6506194"/>
            <a:ext cx="6541506" cy="49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7"/>
              </a:lnSpc>
            </a:pPr>
            <a:r>
              <a:rPr lang="en-US" sz="2926">
                <a:solidFill>
                  <a:srgbClr val="FFFFFF"/>
                </a:solidFill>
                <a:latin typeface="Jannah"/>
                <a:ea typeface="Jannah"/>
                <a:cs typeface="Jannah"/>
                <a:sym typeface="Jannah"/>
              </a:rPr>
              <a:t>RAFAEL PALHETA TOKAIRIN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7883" y="0"/>
            <a:ext cx="7580117" cy="10287000"/>
          </a:xfrm>
          <a:custGeom>
            <a:avLst/>
            <a:gdLst/>
            <a:ahLst/>
            <a:cxnLst/>
            <a:rect l="l" t="t" r="r" b="b"/>
            <a:pathLst>
              <a:path w="7580117" h="10287000">
                <a:moveTo>
                  <a:pt x="0" y="0"/>
                </a:moveTo>
                <a:lnTo>
                  <a:pt x="7580117" y="0"/>
                </a:lnTo>
                <a:lnTo>
                  <a:pt x="75801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0" r="-45865"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3" name="Group 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736821"/>
            <a:ext cx="7928980" cy="1599347"/>
            <a:chOff x="0" y="0"/>
            <a:chExt cx="2088291" cy="4212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2271" y="4700954"/>
            <a:ext cx="7928980" cy="1599347"/>
            <a:chOff x="0" y="0"/>
            <a:chExt cx="2088291" cy="4212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-7036629" y="2386464"/>
            <a:ext cx="13227813" cy="0"/>
          </a:xfrm>
          <a:prstGeom prst="line">
            <a:avLst/>
          </a:prstGeom>
          <a:ln w="38100" cap="flat">
            <a:solidFill>
              <a:srgbClr val="EEEEE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/>
          </a:p>
        </p:txBody>
      </p:sp>
      <p:sp>
        <p:nvSpPr>
          <p:cNvPr id="19" name="TextBox 19"/>
          <p:cNvSpPr txBox="1"/>
          <p:nvPr/>
        </p:nvSpPr>
        <p:spPr>
          <a:xfrm>
            <a:off x="1028700" y="1466148"/>
            <a:ext cx="8663523" cy="912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RESULTADOS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03079" y="3131222"/>
            <a:ext cx="7367173" cy="1263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Conseguimos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usar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uma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IA para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transcrever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serem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usados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l">
              <a:lnSpc>
                <a:spcPts val="2495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03079" y="5071169"/>
            <a:ext cx="7367173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No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último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feito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conseguimos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gerar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um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aceitável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03080" y="6909768"/>
            <a:ext cx="7367173" cy="90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0277036" y="0"/>
            <a:ext cx="564445" cy="10287000"/>
            <a:chOff x="0" y="0"/>
            <a:chExt cx="148660" cy="270933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8660" cy="2709333"/>
            </a:xfrm>
            <a:custGeom>
              <a:avLst/>
              <a:gdLst/>
              <a:ahLst/>
              <a:cxnLst/>
              <a:rect l="l" t="t" r="r" b="b"/>
              <a:pathLst>
                <a:path w="148660" h="2709333">
                  <a:moveTo>
                    <a:pt x="0" y="0"/>
                  </a:moveTo>
                  <a:lnTo>
                    <a:pt x="148660" y="0"/>
                  </a:lnTo>
                  <a:lnTo>
                    <a:pt x="1486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4866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856811">
            <a:off x="11662908" y="-2197000"/>
            <a:ext cx="3945204" cy="5739284"/>
            <a:chOff x="0" y="0"/>
            <a:chExt cx="5260272" cy="765237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856811">
            <a:off x="15314854" y="74912"/>
            <a:ext cx="3945204" cy="5739284"/>
            <a:chOff x="0" y="0"/>
            <a:chExt cx="5260272" cy="765237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30666" r="30666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 rot="856811">
            <a:off x="8788444" y="9131130"/>
            <a:ext cx="3945204" cy="5739284"/>
            <a:chOff x="0" y="0"/>
            <a:chExt cx="5260272" cy="765237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 rot="856811">
            <a:off x="10211097" y="3506921"/>
            <a:ext cx="3945204" cy="5739284"/>
            <a:chOff x="0" y="0"/>
            <a:chExt cx="5260272" cy="765237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/>
            <a:srcRect l="28565" r="28565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856811">
            <a:off x="13841470" y="5863587"/>
            <a:ext cx="3945204" cy="5739284"/>
            <a:chOff x="0" y="0"/>
            <a:chExt cx="5260272" cy="7652379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 l="27100" r="27100"/>
            <a:stretch>
              <a:fillRect/>
            </a:stretch>
          </p:blipFill>
          <p:spPr>
            <a:xfrm>
              <a:off x="0" y="0"/>
              <a:ext cx="5260272" cy="765237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 rot="-2700000">
            <a:off x="-2278271" y="-5542964"/>
            <a:ext cx="4816906" cy="6450571"/>
            <a:chOff x="0" y="0"/>
            <a:chExt cx="1268650" cy="169891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8650" cy="1698916"/>
            </a:xfrm>
            <a:custGeom>
              <a:avLst/>
              <a:gdLst/>
              <a:ahLst/>
              <a:cxnLst/>
              <a:rect l="l" t="t" r="r" b="b"/>
              <a:pathLst>
                <a:path w="1268650" h="1698916">
                  <a:moveTo>
                    <a:pt x="0" y="0"/>
                  </a:moveTo>
                  <a:lnTo>
                    <a:pt x="1268650" y="0"/>
                  </a:lnTo>
                  <a:lnTo>
                    <a:pt x="1268650" y="1698916"/>
                  </a:lnTo>
                  <a:lnTo>
                    <a:pt x="0" y="16989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1268650" cy="17274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-4746808" y="10339262"/>
            <a:ext cx="9493616" cy="8669109"/>
            <a:chOff x="0" y="0"/>
            <a:chExt cx="2500376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500376" cy="2283222"/>
            </a:xfrm>
            <a:custGeom>
              <a:avLst/>
              <a:gdLst/>
              <a:ahLst/>
              <a:cxnLst/>
              <a:rect l="l" t="t" r="r" b="b"/>
              <a:pathLst>
                <a:path w="2500376" h="2283222">
                  <a:moveTo>
                    <a:pt x="0" y="0"/>
                  </a:moveTo>
                  <a:lnTo>
                    <a:pt x="2500376" y="0"/>
                  </a:lnTo>
                  <a:lnTo>
                    <a:pt x="2500376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2500376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416248" y="5605306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grpSp>
        <p:nvGrpSpPr>
          <p:cNvPr id="25" name="Group 25"/>
          <p:cNvGrpSpPr/>
          <p:nvPr/>
        </p:nvGrpSpPr>
        <p:grpSpPr>
          <a:xfrm rot="-4458227">
            <a:off x="5194352" y="12192506"/>
            <a:ext cx="6664400" cy="282902"/>
            <a:chOff x="0" y="0"/>
            <a:chExt cx="1755233" cy="74509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755233" cy="74509"/>
            </a:xfrm>
            <a:custGeom>
              <a:avLst/>
              <a:gdLst/>
              <a:ahLst/>
              <a:cxnLst/>
              <a:rect l="l" t="t" r="r" b="b"/>
              <a:pathLst>
                <a:path w="1755233" h="74509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 rot="-4504389">
            <a:off x="8721481" y="-1010244"/>
            <a:ext cx="6664400" cy="282902"/>
            <a:chOff x="0" y="0"/>
            <a:chExt cx="1755233" cy="7450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755233" cy="74509"/>
            </a:xfrm>
            <a:custGeom>
              <a:avLst/>
              <a:gdLst/>
              <a:ahLst/>
              <a:cxnLst/>
              <a:rect l="l" t="t" r="r" b="b"/>
              <a:pathLst>
                <a:path w="1755233" h="74509">
                  <a:moveTo>
                    <a:pt x="0" y="0"/>
                  </a:moveTo>
                  <a:lnTo>
                    <a:pt x="1755233" y="0"/>
                  </a:lnTo>
                  <a:lnTo>
                    <a:pt x="1755233" y="74509"/>
                  </a:lnTo>
                  <a:lnTo>
                    <a:pt x="0" y="74509"/>
                  </a:lnTo>
                  <a:close/>
                </a:path>
              </a:pathLst>
            </a:custGeom>
            <a:solidFill>
              <a:srgbClr val="023D54">
                <a:alpha val="89804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1755233" cy="112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1138020" y="1901974"/>
            <a:ext cx="7603224" cy="801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25"/>
              </a:lnSpc>
            </a:pPr>
            <a:r>
              <a:rPr lang="en-US" sz="4732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DIFICULDADES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16248" y="2935767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Atualmente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16248" y="5978411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Ao final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16248" y="8647950"/>
            <a:ext cx="2848716" cy="41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70"/>
              </a:lnSpc>
            </a:pPr>
            <a:r>
              <a:rPr lang="en-US" sz="2478">
                <a:solidFill>
                  <a:srgbClr val="FFFFFF"/>
                </a:solidFill>
                <a:latin typeface="Jannah Medium"/>
                <a:ea typeface="Jannah Medium"/>
                <a:cs typeface="Jannah Medium"/>
                <a:sym typeface="Jannah Medium"/>
              </a:rPr>
              <a:t>Pacote 2</a:t>
            </a:r>
          </a:p>
        </p:txBody>
      </p:sp>
      <p:grpSp>
        <p:nvGrpSpPr>
          <p:cNvPr id="43" name="Group 9">
            <a:extLst>
              <a:ext uri="{FF2B5EF4-FFF2-40B4-BE49-F238E27FC236}">
                <a16:creationId xmlns:a16="http://schemas.microsoft.com/office/drawing/2014/main" id="{CA11FE4E-7904-E92A-58FA-8596AB7FB01D}"/>
              </a:ext>
            </a:extLst>
          </p:cNvPr>
          <p:cNvGrpSpPr/>
          <p:nvPr/>
        </p:nvGrpSpPr>
        <p:grpSpPr>
          <a:xfrm>
            <a:off x="1138020" y="2980858"/>
            <a:ext cx="7928980" cy="1599347"/>
            <a:chOff x="0" y="0"/>
            <a:chExt cx="2088291" cy="421227"/>
          </a:xfrm>
        </p:grpSpPr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BDBCEB0-A1AB-8356-6821-10849BCEAAF3}"/>
                </a:ext>
              </a:extLst>
            </p:cNvPr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5" name="TextBox 11">
              <a:extLst>
                <a:ext uri="{FF2B5EF4-FFF2-40B4-BE49-F238E27FC236}">
                  <a16:creationId xmlns:a16="http://schemas.microsoft.com/office/drawing/2014/main" id="{CDE5460C-9DD2-8424-78B6-F43C29825FF0}"/>
                </a:ext>
              </a:extLst>
            </p:cNvPr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6" name="Group 9">
            <a:extLst>
              <a:ext uri="{FF2B5EF4-FFF2-40B4-BE49-F238E27FC236}">
                <a16:creationId xmlns:a16="http://schemas.microsoft.com/office/drawing/2014/main" id="{C8C53C21-CDD0-5D48-EE2D-14935AC57741}"/>
              </a:ext>
            </a:extLst>
          </p:cNvPr>
          <p:cNvGrpSpPr/>
          <p:nvPr/>
        </p:nvGrpSpPr>
        <p:grpSpPr>
          <a:xfrm>
            <a:off x="1138020" y="5015305"/>
            <a:ext cx="7928980" cy="1599347"/>
            <a:chOff x="0" y="0"/>
            <a:chExt cx="2088291" cy="421227"/>
          </a:xfrm>
        </p:grpSpPr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A9F23712-B24E-F082-5ED0-7E8736CA74E7}"/>
                </a:ext>
              </a:extLst>
            </p:cNvPr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48" name="TextBox 11">
              <a:extLst>
                <a:ext uri="{FF2B5EF4-FFF2-40B4-BE49-F238E27FC236}">
                  <a16:creationId xmlns:a16="http://schemas.microsoft.com/office/drawing/2014/main" id="{01A441AB-1869-4503-9E28-9619E3F5FCB6}"/>
                </a:ext>
              </a:extLst>
            </p:cNvPr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1FFCBE7A-F545-0391-A8E3-CC34F8BF61FF}"/>
              </a:ext>
            </a:extLst>
          </p:cNvPr>
          <p:cNvSpPr txBox="1"/>
          <p:nvPr/>
        </p:nvSpPr>
        <p:spPr>
          <a:xfrm>
            <a:off x="1427412" y="3308858"/>
            <a:ext cx="7650752" cy="999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 IA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usada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para converter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áudios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para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texto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comete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erros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990CDAA2-5CA2-4810-CF4E-F50C90195E67}"/>
              </a:ext>
            </a:extLst>
          </p:cNvPr>
          <p:cNvSpPr txBox="1"/>
          <p:nvPr/>
        </p:nvSpPr>
        <p:spPr>
          <a:xfrm>
            <a:off x="1427412" y="5289348"/>
            <a:ext cx="7411788" cy="999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são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muitos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longos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,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levando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 horas para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serem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800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concluídos</a:t>
            </a:r>
            <a:r>
              <a:rPr lang="en-US" sz="2800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07883" y="0"/>
            <a:ext cx="7580117" cy="10287000"/>
          </a:xfrm>
          <a:custGeom>
            <a:avLst/>
            <a:gdLst/>
            <a:ahLst/>
            <a:cxnLst/>
            <a:rect l="l" t="t" r="r" b="b"/>
            <a:pathLst>
              <a:path w="7580117" h="10287000">
                <a:moveTo>
                  <a:pt x="0" y="0"/>
                </a:moveTo>
                <a:lnTo>
                  <a:pt x="7580117" y="0"/>
                </a:lnTo>
                <a:lnTo>
                  <a:pt x="758011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700" r="-45865"/>
            </a:stretch>
          </a:blipFill>
        </p:spPr>
        <p:txBody>
          <a:bodyPr/>
          <a:lstStyle/>
          <a:p>
            <a:endParaRPr lang="pt-AO"/>
          </a:p>
        </p:txBody>
      </p:sp>
      <p:grpSp>
        <p:nvGrpSpPr>
          <p:cNvPr id="3" name="Group 3"/>
          <p:cNvGrpSpPr/>
          <p:nvPr/>
        </p:nvGrpSpPr>
        <p:grpSpPr>
          <a:xfrm rot="-2700000">
            <a:off x="-6727590" y="-4916355"/>
            <a:ext cx="6664400" cy="8669109"/>
            <a:chOff x="0" y="0"/>
            <a:chExt cx="1755233" cy="228322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2736821"/>
            <a:ext cx="7928980" cy="1599347"/>
            <a:chOff x="0" y="0"/>
            <a:chExt cx="2088291" cy="4212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02271" y="4700954"/>
            <a:ext cx="7928980" cy="1599347"/>
            <a:chOff x="0" y="0"/>
            <a:chExt cx="2088291" cy="4212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088291" cy="421227"/>
            </a:xfrm>
            <a:custGeom>
              <a:avLst/>
              <a:gdLst/>
              <a:ahLst/>
              <a:cxnLst/>
              <a:rect l="l" t="t" r="r" b="b"/>
              <a:pathLst>
                <a:path w="2088291" h="421227">
                  <a:moveTo>
                    <a:pt x="0" y="0"/>
                  </a:moveTo>
                  <a:lnTo>
                    <a:pt x="2088291" y="0"/>
                  </a:lnTo>
                  <a:lnTo>
                    <a:pt x="2088291" y="421227"/>
                  </a:lnTo>
                  <a:lnTo>
                    <a:pt x="0" y="421227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088291" cy="459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-2700000">
            <a:off x="6238149" y="8464423"/>
            <a:ext cx="6664400" cy="8669109"/>
            <a:chOff x="0" y="0"/>
            <a:chExt cx="1755233" cy="228322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55233" cy="2283222"/>
            </a:xfrm>
            <a:custGeom>
              <a:avLst/>
              <a:gdLst/>
              <a:ahLst/>
              <a:cxnLst/>
              <a:rect l="l" t="t" r="r" b="b"/>
              <a:pathLst>
                <a:path w="1755233" h="2283222">
                  <a:moveTo>
                    <a:pt x="0" y="0"/>
                  </a:moveTo>
                  <a:lnTo>
                    <a:pt x="1755233" y="0"/>
                  </a:lnTo>
                  <a:lnTo>
                    <a:pt x="1755233" y="2283222"/>
                  </a:lnTo>
                  <a:lnTo>
                    <a:pt x="0" y="22832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23D54">
                  <a:alpha val="8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pt-AO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755233" cy="23117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-7036629" y="2386464"/>
            <a:ext cx="13227813" cy="0"/>
          </a:xfrm>
          <a:prstGeom prst="line">
            <a:avLst/>
          </a:prstGeom>
          <a:ln w="38100" cap="flat">
            <a:solidFill>
              <a:srgbClr val="EEEEEE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AO" dirty="0"/>
          </a:p>
        </p:txBody>
      </p:sp>
      <p:sp>
        <p:nvSpPr>
          <p:cNvPr id="19" name="TextBox 19"/>
          <p:cNvSpPr txBox="1"/>
          <p:nvPr/>
        </p:nvSpPr>
        <p:spPr>
          <a:xfrm>
            <a:off x="1028700" y="1466148"/>
            <a:ext cx="9248336" cy="9128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7548"/>
              </a:lnSpc>
            </a:pPr>
            <a:r>
              <a:rPr lang="en-US" sz="5392" dirty="0">
                <a:solidFill>
                  <a:srgbClr val="023D54"/>
                </a:solidFill>
                <a:latin typeface="Jannah Medium"/>
                <a:ea typeface="Jannah Medium"/>
                <a:cs typeface="Jannah Medium"/>
                <a:sym typeface="Jannah Medium"/>
              </a:rPr>
              <a:t>PRÓXIMOS PASSOS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03079" y="3281711"/>
            <a:ext cx="7367173" cy="801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Buscar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maneiras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de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agilizar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treinamento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.</a:t>
            </a:r>
          </a:p>
          <a:p>
            <a:pPr algn="l">
              <a:lnSpc>
                <a:spcPts val="2495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03079" y="5071169"/>
            <a:ext cx="7367173" cy="136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Automatizar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processos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do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código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(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fiscalização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da </a:t>
            </a:r>
            <a:r>
              <a:rPr lang="en-US" sz="2799" dirty="0" err="1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transcrição</a:t>
            </a:r>
            <a:r>
              <a:rPr lang="en-US" sz="2799" dirty="0">
                <a:solidFill>
                  <a:srgbClr val="545454"/>
                </a:solidFill>
                <a:latin typeface="Jannah"/>
                <a:ea typeface="Jannah"/>
                <a:cs typeface="Jannah"/>
                <a:sym typeface="Jannah"/>
              </a:rPr>
              <a:t> e outros).</a:t>
            </a: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03080" y="6909768"/>
            <a:ext cx="7367173" cy="907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  <a:p>
            <a:pPr algn="l">
              <a:lnSpc>
                <a:spcPts val="3639"/>
              </a:lnSpc>
            </a:pPr>
            <a:endParaRPr lang="en-US" sz="2799" dirty="0">
              <a:solidFill>
                <a:srgbClr val="545454"/>
              </a:solidFill>
              <a:latin typeface="Jannah"/>
              <a:ea typeface="Jannah"/>
              <a:cs typeface="Jannah"/>
              <a:sym typeface="Jannah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10277036" y="0"/>
            <a:ext cx="564445" cy="10287000"/>
            <a:chOff x="0" y="0"/>
            <a:chExt cx="148660" cy="2709333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8660" cy="2709333"/>
            </a:xfrm>
            <a:custGeom>
              <a:avLst/>
              <a:gdLst/>
              <a:ahLst/>
              <a:cxnLst/>
              <a:rect l="l" t="t" r="r" b="b"/>
              <a:pathLst>
                <a:path w="148660" h="2709333">
                  <a:moveTo>
                    <a:pt x="0" y="0"/>
                  </a:moveTo>
                  <a:lnTo>
                    <a:pt x="148660" y="0"/>
                  </a:lnTo>
                  <a:lnTo>
                    <a:pt x="14866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23D54"/>
            </a:solidFill>
          </p:spPr>
          <p:txBody>
            <a:bodyPr/>
            <a:lstStyle/>
            <a:p>
              <a:endParaRPr lang="pt-AO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4866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27567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92</Words>
  <Application>Microsoft Office PowerPoint</Application>
  <PresentationFormat>Personalizar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Jannah Medium</vt:lpstr>
      <vt:lpstr>Arial</vt:lpstr>
      <vt:lpstr>Calibri</vt:lpstr>
      <vt:lpstr>Jannah Heavy</vt:lpstr>
      <vt:lpstr>Jannah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comercial para empresas moderna azul</dc:title>
  <cp:lastModifiedBy>Marcelo Ferreira de Almeida</cp:lastModifiedBy>
  <cp:revision>3</cp:revision>
  <dcterms:created xsi:type="dcterms:W3CDTF">2006-08-16T00:00:00Z</dcterms:created>
  <dcterms:modified xsi:type="dcterms:W3CDTF">2024-07-30T21:13:07Z</dcterms:modified>
  <dc:identifier>DAGLKN8lA0o</dc:identifier>
</cp:coreProperties>
</file>

<file path=docProps/thumbnail.jpeg>
</file>